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27"/>
  </p:notesMasterIdLst>
  <p:sldIdLst>
    <p:sldId id="256" r:id="rId2"/>
    <p:sldId id="382" r:id="rId3"/>
    <p:sldId id="400" r:id="rId4"/>
    <p:sldId id="406" r:id="rId5"/>
    <p:sldId id="401" r:id="rId6"/>
    <p:sldId id="402" r:id="rId7"/>
    <p:sldId id="403" r:id="rId8"/>
    <p:sldId id="404" r:id="rId9"/>
    <p:sldId id="405" r:id="rId10"/>
    <p:sldId id="383" r:id="rId11"/>
    <p:sldId id="384" r:id="rId12"/>
    <p:sldId id="385" r:id="rId13"/>
    <p:sldId id="386" r:id="rId14"/>
    <p:sldId id="407" r:id="rId15"/>
    <p:sldId id="408" r:id="rId16"/>
    <p:sldId id="389" r:id="rId17"/>
    <p:sldId id="409" r:id="rId18"/>
    <p:sldId id="410" r:id="rId19"/>
    <p:sldId id="411" r:id="rId20"/>
    <p:sldId id="414" r:id="rId21"/>
    <p:sldId id="413" r:id="rId22"/>
    <p:sldId id="415" r:id="rId23"/>
    <p:sldId id="416" r:id="rId24"/>
    <p:sldId id="310" r:id="rId25"/>
    <p:sldId id="3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97"/>
    <p:restoredTop sz="94530"/>
  </p:normalViewPr>
  <p:slideViewPr>
    <p:cSldViewPr snapToGrid="0" snapToObjects="1">
      <p:cViewPr varScale="1">
        <p:scale>
          <a:sx n="81" d="100"/>
          <a:sy n="81" d="100"/>
        </p:scale>
        <p:origin x="192" y="7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B0FC93-FD0E-374E-80D0-E996446E89B2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4116F-4B80-CD4E-8D11-E56147ECA89E}">
      <dgm:prSet phldrT="[Text]"/>
      <dgm:spPr>
        <a:solidFill>
          <a:srgbClr val="0070C0">
            <a:alpha val="37000"/>
          </a:srgb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Recommender</a:t>
          </a:r>
          <a:r>
            <a:rPr lang="en-US" dirty="0" smtClean="0">
              <a:solidFill>
                <a:schemeClr val="tx2"/>
              </a:solidFill>
              <a:latin typeface="Apple Chancery" charset="0"/>
              <a:ea typeface="Apple Chancery" charset="0"/>
              <a:cs typeface="Apple Chancery" charset="0"/>
            </a:rPr>
            <a:t> </a:t>
          </a:r>
          <a:r>
            <a: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Systems</a:t>
          </a:r>
          <a:endParaRPr lang="en-US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gm:t>
    </dgm:pt>
    <dgm:pt modelId="{D6954E4C-4A24-C140-B378-CB7B84D82401}" type="parTrans" cxnId="{7CEDDD62-D150-624B-AB62-243CC63964DB}">
      <dgm:prSet/>
      <dgm:spPr/>
      <dgm:t>
        <a:bodyPr/>
        <a:lstStyle/>
        <a:p>
          <a:endParaRPr lang="en-US"/>
        </a:p>
      </dgm:t>
    </dgm:pt>
    <dgm:pt modelId="{57F4AD57-050E-4B40-8B7E-A37ECA7D193F}" type="sibTrans" cxnId="{7CEDDD62-D150-624B-AB62-243CC63964DB}">
      <dgm:prSet/>
      <dgm:spPr/>
      <dgm:t>
        <a:bodyPr/>
        <a:lstStyle/>
        <a:p>
          <a:endParaRPr lang="en-US"/>
        </a:p>
      </dgm:t>
    </dgm:pt>
    <dgm:pt modelId="{C85CAA82-B7C5-8545-BF47-03CA479E8ADC}">
      <dgm:prSet phldrT="[Text]"/>
      <dgm:spPr>
        <a:solidFill>
          <a:schemeClr val="accent1">
            <a:alpha val="37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Content Based Filtering</a:t>
          </a:r>
          <a:endParaRPr lang="en-US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gm:t>
    </dgm:pt>
    <dgm:pt modelId="{4E3EFA23-AED3-6045-BBFB-2F1B089621FD}" type="parTrans" cxnId="{BA308EEB-C861-C745-802E-E97A9D074DC7}">
      <dgm:prSet/>
      <dgm:spPr/>
      <dgm:t>
        <a:bodyPr/>
        <a:lstStyle/>
        <a:p>
          <a:endParaRPr lang="en-US"/>
        </a:p>
      </dgm:t>
    </dgm:pt>
    <dgm:pt modelId="{6DD24394-6120-DB42-AA1E-8BFFE5330F6D}" type="sibTrans" cxnId="{BA308EEB-C861-C745-802E-E97A9D074DC7}">
      <dgm:prSet/>
      <dgm:spPr/>
      <dgm:t>
        <a:bodyPr/>
        <a:lstStyle/>
        <a:p>
          <a:endParaRPr lang="en-US"/>
        </a:p>
      </dgm:t>
    </dgm:pt>
    <dgm:pt modelId="{F63BC2B3-689D-9C48-A62B-8CBD989368D8}">
      <dgm:prSet phldrT="[Text]"/>
      <dgm:spPr>
        <a:solidFill>
          <a:schemeClr val="accent1">
            <a:alpha val="37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Collaborative Filtering</a:t>
          </a:r>
          <a:endParaRPr lang="en-US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gm:t>
    </dgm:pt>
    <dgm:pt modelId="{5E7BB783-431A-794A-A0D7-D6A2EE18BBE0}" type="parTrans" cxnId="{D5C4920F-BF09-5E4D-A568-73D519A65E2E}">
      <dgm:prSet/>
      <dgm:spPr/>
      <dgm:t>
        <a:bodyPr/>
        <a:lstStyle/>
        <a:p>
          <a:endParaRPr lang="en-US"/>
        </a:p>
      </dgm:t>
    </dgm:pt>
    <dgm:pt modelId="{67CAC036-FF6B-D14E-ADC6-2B3807FAE395}" type="sibTrans" cxnId="{D5C4920F-BF09-5E4D-A568-73D519A65E2E}">
      <dgm:prSet/>
      <dgm:spPr/>
      <dgm:t>
        <a:bodyPr/>
        <a:lstStyle/>
        <a:p>
          <a:endParaRPr lang="en-US"/>
        </a:p>
      </dgm:t>
    </dgm:pt>
    <dgm:pt modelId="{B6EF8412-8DA2-9746-AD77-1098EDCFEF6E}">
      <dgm:prSet/>
      <dgm:spPr>
        <a:solidFill>
          <a:srgbClr val="FFFF00">
            <a:alpha val="37000"/>
          </a:srgb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Neighborhood Based</a:t>
          </a:r>
          <a:endParaRPr lang="en-US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gm:t>
    </dgm:pt>
    <dgm:pt modelId="{40468B61-35DE-0C44-8EBA-3BEDFCB65BED}" type="parTrans" cxnId="{7F84355B-5236-024E-B6B6-82C1C6615BA1}">
      <dgm:prSet/>
      <dgm:spPr/>
      <dgm:t>
        <a:bodyPr/>
        <a:lstStyle/>
        <a:p>
          <a:endParaRPr lang="en-US"/>
        </a:p>
      </dgm:t>
    </dgm:pt>
    <dgm:pt modelId="{8ED85FF4-9B07-D14A-9C2F-4FDFBFD339C0}" type="sibTrans" cxnId="{7F84355B-5236-024E-B6B6-82C1C6615BA1}">
      <dgm:prSet/>
      <dgm:spPr/>
      <dgm:t>
        <a:bodyPr/>
        <a:lstStyle/>
        <a:p>
          <a:endParaRPr lang="en-US"/>
        </a:p>
      </dgm:t>
    </dgm:pt>
    <dgm:pt modelId="{82E15B35-CF9E-554E-8F80-D41C8FCA6A5A}">
      <dgm:prSet phldrT="[Text]"/>
      <dgm:spPr>
        <a:solidFill>
          <a:schemeClr val="accent1">
            <a:alpha val="37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Hybrid Filtering</a:t>
          </a:r>
          <a:endParaRPr lang="en-US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gm:t>
    </dgm:pt>
    <dgm:pt modelId="{BC8CC2D2-CBCD-FE43-B9E3-11D53AF44921}" type="sibTrans" cxnId="{0062CF2E-1501-FE45-A652-2A6E93AA62C1}">
      <dgm:prSet/>
      <dgm:spPr/>
      <dgm:t>
        <a:bodyPr/>
        <a:lstStyle/>
        <a:p>
          <a:endParaRPr lang="en-US"/>
        </a:p>
      </dgm:t>
    </dgm:pt>
    <dgm:pt modelId="{67A99615-6B54-074E-A4C0-F0B11658A6EE}" type="parTrans" cxnId="{0062CF2E-1501-FE45-A652-2A6E93AA62C1}">
      <dgm:prSet/>
      <dgm:spPr/>
      <dgm:t>
        <a:bodyPr/>
        <a:lstStyle/>
        <a:p>
          <a:endParaRPr lang="en-US"/>
        </a:p>
      </dgm:t>
    </dgm:pt>
    <dgm:pt modelId="{7000119A-14DE-7043-85B3-B66F22E82938}">
      <dgm:prSet/>
      <dgm:spPr>
        <a:solidFill>
          <a:srgbClr val="FFFF00">
            <a:alpha val="37000"/>
          </a:srgb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Model Based</a:t>
          </a:r>
          <a:endParaRPr lang="en-US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gm:t>
    </dgm:pt>
    <dgm:pt modelId="{B7223685-617C-BC43-9C1A-D9A88EA9C0F6}" type="parTrans" cxnId="{5B0FD875-3287-C644-B4C8-8C801191733C}">
      <dgm:prSet/>
      <dgm:spPr/>
      <dgm:t>
        <a:bodyPr/>
        <a:lstStyle/>
        <a:p>
          <a:endParaRPr lang="en-US"/>
        </a:p>
      </dgm:t>
    </dgm:pt>
    <dgm:pt modelId="{4F8B229B-052A-4C47-AC5E-543FDB20EF3D}" type="sibTrans" cxnId="{5B0FD875-3287-C644-B4C8-8C801191733C}">
      <dgm:prSet/>
      <dgm:spPr/>
      <dgm:t>
        <a:bodyPr/>
        <a:lstStyle/>
        <a:p>
          <a:endParaRPr lang="en-US"/>
        </a:p>
      </dgm:t>
    </dgm:pt>
    <dgm:pt modelId="{6B0CC6D5-558A-C549-86A3-F407342486C5}">
      <dgm:prSet/>
      <dgm:spPr>
        <a:solidFill>
          <a:srgbClr val="FFFF00">
            <a:alpha val="37000"/>
          </a:srgb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Hybrid</a:t>
          </a:r>
          <a:endParaRPr lang="en-US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gm:t>
    </dgm:pt>
    <dgm:pt modelId="{1020FCBC-8EC1-1248-987E-640846338F57}" type="parTrans" cxnId="{3D95EA98-F88E-9847-BC76-C05F9C80F249}">
      <dgm:prSet/>
      <dgm:spPr/>
      <dgm:t>
        <a:bodyPr/>
        <a:lstStyle/>
        <a:p>
          <a:endParaRPr lang="en-US"/>
        </a:p>
      </dgm:t>
    </dgm:pt>
    <dgm:pt modelId="{7311F197-9FB8-1948-A4A6-6003C8945B40}" type="sibTrans" cxnId="{3D95EA98-F88E-9847-BC76-C05F9C80F249}">
      <dgm:prSet/>
      <dgm:spPr/>
      <dgm:t>
        <a:bodyPr/>
        <a:lstStyle/>
        <a:p>
          <a:endParaRPr lang="en-US"/>
        </a:p>
      </dgm:t>
    </dgm:pt>
    <dgm:pt modelId="{61BD638E-2600-BD4E-8B01-9DC420A0C578}" type="pres">
      <dgm:prSet presAssocID="{6FB0FC93-FD0E-374E-80D0-E996446E89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5625C1-76EB-994F-B195-1B0637D731F5}" type="pres">
      <dgm:prSet presAssocID="{1E44116F-4B80-CD4E-8D11-E56147ECA89E}" presName="hierRoot1" presStyleCnt="0">
        <dgm:presLayoutVars>
          <dgm:hierBranch val="init"/>
        </dgm:presLayoutVars>
      </dgm:prSet>
      <dgm:spPr/>
    </dgm:pt>
    <dgm:pt modelId="{6DB4A0E7-BD78-E14C-97B3-1D197F745ED8}" type="pres">
      <dgm:prSet presAssocID="{1E44116F-4B80-CD4E-8D11-E56147ECA89E}" presName="rootComposite1" presStyleCnt="0"/>
      <dgm:spPr/>
    </dgm:pt>
    <dgm:pt modelId="{FB5EE04C-009B-1A4E-A046-D6DC2A3DC541}" type="pres">
      <dgm:prSet presAssocID="{1E44116F-4B80-CD4E-8D11-E56147ECA89E}" presName="rootText1" presStyleLbl="node0" presStyleIdx="0" presStyleCnt="1">
        <dgm:presLayoutVars>
          <dgm:chPref val="3"/>
        </dgm:presLayoutVars>
      </dgm:prSet>
      <dgm:spPr/>
    </dgm:pt>
    <dgm:pt modelId="{D3DC5375-E902-FD4A-8027-269AF4D4A59B}" type="pres">
      <dgm:prSet presAssocID="{1E44116F-4B80-CD4E-8D11-E56147ECA89E}" presName="rootConnector1" presStyleLbl="node1" presStyleIdx="0" presStyleCnt="0"/>
      <dgm:spPr/>
    </dgm:pt>
    <dgm:pt modelId="{3D8EAAAD-7862-E640-8870-7BF966C8F7EE}" type="pres">
      <dgm:prSet presAssocID="{1E44116F-4B80-CD4E-8D11-E56147ECA89E}" presName="hierChild2" presStyleCnt="0"/>
      <dgm:spPr/>
    </dgm:pt>
    <dgm:pt modelId="{4DF8901C-35DA-C04C-8FD0-D1EAEE16CC9D}" type="pres">
      <dgm:prSet presAssocID="{4E3EFA23-AED3-6045-BBFB-2F1B089621FD}" presName="Name37" presStyleLbl="parChTrans1D2" presStyleIdx="0" presStyleCnt="3"/>
      <dgm:spPr/>
    </dgm:pt>
    <dgm:pt modelId="{F0AB3426-5646-974C-933D-653ECF4771CD}" type="pres">
      <dgm:prSet presAssocID="{C85CAA82-B7C5-8545-BF47-03CA479E8ADC}" presName="hierRoot2" presStyleCnt="0">
        <dgm:presLayoutVars>
          <dgm:hierBranch val="init"/>
        </dgm:presLayoutVars>
      </dgm:prSet>
      <dgm:spPr/>
    </dgm:pt>
    <dgm:pt modelId="{76939C2E-1C1E-A143-AC3B-4E2C1C2DF92E}" type="pres">
      <dgm:prSet presAssocID="{C85CAA82-B7C5-8545-BF47-03CA479E8ADC}" presName="rootComposite" presStyleCnt="0"/>
      <dgm:spPr/>
    </dgm:pt>
    <dgm:pt modelId="{4053AF6E-D1B2-0F42-9157-A385758595A4}" type="pres">
      <dgm:prSet presAssocID="{C85CAA82-B7C5-8545-BF47-03CA479E8ADC}" presName="rootText" presStyleLbl="node2" presStyleIdx="0" presStyleCnt="3" custScaleX="122895" custScaleY="102998">
        <dgm:presLayoutVars>
          <dgm:chPref val="3"/>
        </dgm:presLayoutVars>
      </dgm:prSet>
      <dgm:spPr/>
    </dgm:pt>
    <dgm:pt modelId="{F21321A3-1523-074B-A5F0-787774422CBD}" type="pres">
      <dgm:prSet presAssocID="{C85CAA82-B7C5-8545-BF47-03CA479E8ADC}" presName="rootConnector" presStyleLbl="node2" presStyleIdx="0" presStyleCnt="3"/>
      <dgm:spPr/>
    </dgm:pt>
    <dgm:pt modelId="{B170A8A0-E9C9-4844-B045-D0775CA2E8BC}" type="pres">
      <dgm:prSet presAssocID="{C85CAA82-B7C5-8545-BF47-03CA479E8ADC}" presName="hierChild4" presStyleCnt="0"/>
      <dgm:spPr/>
    </dgm:pt>
    <dgm:pt modelId="{C472F47C-F2BD-124A-AA66-2BE60D2A1CCE}" type="pres">
      <dgm:prSet presAssocID="{C85CAA82-B7C5-8545-BF47-03CA479E8ADC}" presName="hierChild5" presStyleCnt="0"/>
      <dgm:spPr/>
    </dgm:pt>
    <dgm:pt modelId="{A7C50B0C-45ED-EC4B-9D36-69D00583342B}" type="pres">
      <dgm:prSet presAssocID="{5E7BB783-431A-794A-A0D7-D6A2EE18BBE0}" presName="Name37" presStyleLbl="parChTrans1D2" presStyleIdx="1" presStyleCnt="3"/>
      <dgm:spPr/>
    </dgm:pt>
    <dgm:pt modelId="{87A89F38-49A4-C24C-9EA8-10F2F3E708E4}" type="pres">
      <dgm:prSet presAssocID="{F63BC2B3-689D-9C48-A62B-8CBD989368D8}" presName="hierRoot2" presStyleCnt="0">
        <dgm:presLayoutVars>
          <dgm:hierBranch/>
        </dgm:presLayoutVars>
      </dgm:prSet>
      <dgm:spPr/>
    </dgm:pt>
    <dgm:pt modelId="{C416C379-7D1B-ED4B-BFFF-6B8E368BB16C}" type="pres">
      <dgm:prSet presAssocID="{F63BC2B3-689D-9C48-A62B-8CBD989368D8}" presName="rootComposite" presStyleCnt="0"/>
      <dgm:spPr/>
    </dgm:pt>
    <dgm:pt modelId="{6B610C12-0E5C-0F42-A420-94410C7DB8D6}" type="pres">
      <dgm:prSet presAssocID="{F63BC2B3-689D-9C48-A62B-8CBD989368D8}" presName="rootText" presStyleLbl="node2" presStyleIdx="1" presStyleCnt="3" custScaleX="120194" custScaleY="1029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BB0CDD-22F9-EB4F-B341-5CCE7B4C6523}" type="pres">
      <dgm:prSet presAssocID="{F63BC2B3-689D-9C48-A62B-8CBD989368D8}" presName="rootConnector" presStyleLbl="node2" presStyleIdx="1" presStyleCnt="3"/>
      <dgm:spPr/>
    </dgm:pt>
    <dgm:pt modelId="{6CA90A2A-B2FC-0047-95F6-75887F4E5EAA}" type="pres">
      <dgm:prSet presAssocID="{F63BC2B3-689D-9C48-A62B-8CBD989368D8}" presName="hierChild4" presStyleCnt="0"/>
      <dgm:spPr/>
    </dgm:pt>
    <dgm:pt modelId="{FC8D50DD-44C8-934F-B1CF-976414DE97C8}" type="pres">
      <dgm:prSet presAssocID="{40468B61-35DE-0C44-8EBA-3BEDFCB65BED}" presName="Name35" presStyleLbl="parChTrans1D3" presStyleIdx="0" presStyleCnt="3"/>
      <dgm:spPr/>
    </dgm:pt>
    <dgm:pt modelId="{F70B56C4-E70A-A146-97D3-16FDC5463FFB}" type="pres">
      <dgm:prSet presAssocID="{B6EF8412-8DA2-9746-AD77-1098EDCFEF6E}" presName="hierRoot2" presStyleCnt="0">
        <dgm:presLayoutVars>
          <dgm:hierBranch/>
        </dgm:presLayoutVars>
      </dgm:prSet>
      <dgm:spPr/>
    </dgm:pt>
    <dgm:pt modelId="{9B797347-5908-BF4D-A04E-E43380D431F5}" type="pres">
      <dgm:prSet presAssocID="{B6EF8412-8DA2-9746-AD77-1098EDCFEF6E}" presName="rootComposite" presStyleCnt="0"/>
      <dgm:spPr/>
    </dgm:pt>
    <dgm:pt modelId="{06A99F8D-265F-7740-9A2A-543D77E077FC}" type="pres">
      <dgm:prSet presAssocID="{B6EF8412-8DA2-9746-AD77-1098EDCFEF6E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4BE882-2A2D-574B-9B37-4CE2F85C7CC0}" type="pres">
      <dgm:prSet presAssocID="{B6EF8412-8DA2-9746-AD77-1098EDCFEF6E}" presName="rootConnector" presStyleLbl="node3" presStyleIdx="0" presStyleCnt="3"/>
      <dgm:spPr/>
    </dgm:pt>
    <dgm:pt modelId="{57AA83D5-94D9-374A-B778-E35F11A5F251}" type="pres">
      <dgm:prSet presAssocID="{B6EF8412-8DA2-9746-AD77-1098EDCFEF6E}" presName="hierChild4" presStyleCnt="0"/>
      <dgm:spPr/>
    </dgm:pt>
    <dgm:pt modelId="{7BC2CFFF-2D81-A74D-BED0-B8E1D9C41E93}" type="pres">
      <dgm:prSet presAssocID="{B6EF8412-8DA2-9746-AD77-1098EDCFEF6E}" presName="hierChild5" presStyleCnt="0"/>
      <dgm:spPr/>
    </dgm:pt>
    <dgm:pt modelId="{59F7B205-FC17-D745-92F3-427F478EC771}" type="pres">
      <dgm:prSet presAssocID="{B7223685-617C-BC43-9C1A-D9A88EA9C0F6}" presName="Name35" presStyleLbl="parChTrans1D3" presStyleIdx="1" presStyleCnt="3"/>
      <dgm:spPr/>
    </dgm:pt>
    <dgm:pt modelId="{7505494A-DD6E-D742-A2A2-D2D0A03B139B}" type="pres">
      <dgm:prSet presAssocID="{7000119A-14DE-7043-85B3-B66F22E82938}" presName="hierRoot2" presStyleCnt="0">
        <dgm:presLayoutVars>
          <dgm:hierBranch/>
        </dgm:presLayoutVars>
      </dgm:prSet>
      <dgm:spPr/>
    </dgm:pt>
    <dgm:pt modelId="{3948AB41-3CC7-7248-BC7A-A30BDC58129C}" type="pres">
      <dgm:prSet presAssocID="{7000119A-14DE-7043-85B3-B66F22E82938}" presName="rootComposite" presStyleCnt="0"/>
      <dgm:spPr/>
    </dgm:pt>
    <dgm:pt modelId="{22BE909F-FC47-D844-ABA3-C49D74FB2AB9}" type="pres">
      <dgm:prSet presAssocID="{7000119A-14DE-7043-85B3-B66F22E82938}" presName="rootText" presStyleLbl="node3" presStyleIdx="1" presStyleCnt="3">
        <dgm:presLayoutVars>
          <dgm:chPref val="3"/>
        </dgm:presLayoutVars>
      </dgm:prSet>
      <dgm:spPr/>
    </dgm:pt>
    <dgm:pt modelId="{68C7E97A-0AF2-8E48-AE20-714D4A558BDD}" type="pres">
      <dgm:prSet presAssocID="{7000119A-14DE-7043-85B3-B66F22E82938}" presName="rootConnector" presStyleLbl="node3" presStyleIdx="1" presStyleCnt="3"/>
      <dgm:spPr/>
    </dgm:pt>
    <dgm:pt modelId="{0C8F59BC-5776-564C-96B7-8BA88E80D658}" type="pres">
      <dgm:prSet presAssocID="{7000119A-14DE-7043-85B3-B66F22E82938}" presName="hierChild4" presStyleCnt="0"/>
      <dgm:spPr/>
    </dgm:pt>
    <dgm:pt modelId="{65C1C541-EF0F-D346-A0E8-BEC8E4899E25}" type="pres">
      <dgm:prSet presAssocID="{7000119A-14DE-7043-85B3-B66F22E82938}" presName="hierChild5" presStyleCnt="0"/>
      <dgm:spPr/>
    </dgm:pt>
    <dgm:pt modelId="{A22F03E5-29F9-3346-81F9-296E1D71A1D3}" type="pres">
      <dgm:prSet presAssocID="{1020FCBC-8EC1-1248-987E-640846338F57}" presName="Name35" presStyleLbl="parChTrans1D3" presStyleIdx="2" presStyleCnt="3"/>
      <dgm:spPr/>
    </dgm:pt>
    <dgm:pt modelId="{6A5920E3-7041-D244-915E-63D1A9DE8F26}" type="pres">
      <dgm:prSet presAssocID="{6B0CC6D5-558A-C549-86A3-F407342486C5}" presName="hierRoot2" presStyleCnt="0">
        <dgm:presLayoutVars>
          <dgm:hierBranch/>
        </dgm:presLayoutVars>
      </dgm:prSet>
      <dgm:spPr/>
    </dgm:pt>
    <dgm:pt modelId="{0798BDAD-920B-F147-A782-2E2E8740DD78}" type="pres">
      <dgm:prSet presAssocID="{6B0CC6D5-558A-C549-86A3-F407342486C5}" presName="rootComposite" presStyleCnt="0"/>
      <dgm:spPr/>
    </dgm:pt>
    <dgm:pt modelId="{AD3513BD-5394-564F-A3C4-207CE5373C54}" type="pres">
      <dgm:prSet presAssocID="{6B0CC6D5-558A-C549-86A3-F407342486C5}" presName="rootText" presStyleLbl="node3" presStyleIdx="2" presStyleCnt="3">
        <dgm:presLayoutVars>
          <dgm:chPref val="3"/>
        </dgm:presLayoutVars>
      </dgm:prSet>
      <dgm:spPr/>
    </dgm:pt>
    <dgm:pt modelId="{8DA989EC-4A1C-694B-BC03-F35752A4600B}" type="pres">
      <dgm:prSet presAssocID="{6B0CC6D5-558A-C549-86A3-F407342486C5}" presName="rootConnector" presStyleLbl="node3" presStyleIdx="2" presStyleCnt="3"/>
      <dgm:spPr/>
    </dgm:pt>
    <dgm:pt modelId="{E4992C21-06E7-2540-A05A-DD46A5977B62}" type="pres">
      <dgm:prSet presAssocID="{6B0CC6D5-558A-C549-86A3-F407342486C5}" presName="hierChild4" presStyleCnt="0"/>
      <dgm:spPr/>
    </dgm:pt>
    <dgm:pt modelId="{5522D2BA-CD6C-0C4A-8642-393AE935CC64}" type="pres">
      <dgm:prSet presAssocID="{6B0CC6D5-558A-C549-86A3-F407342486C5}" presName="hierChild5" presStyleCnt="0"/>
      <dgm:spPr/>
    </dgm:pt>
    <dgm:pt modelId="{F23D1BD3-1E5A-1E4F-B5A3-42512B0E73F2}" type="pres">
      <dgm:prSet presAssocID="{F63BC2B3-689D-9C48-A62B-8CBD989368D8}" presName="hierChild5" presStyleCnt="0"/>
      <dgm:spPr/>
    </dgm:pt>
    <dgm:pt modelId="{82533759-C2EF-004E-8411-8ECBA1167B39}" type="pres">
      <dgm:prSet presAssocID="{67A99615-6B54-074E-A4C0-F0B11658A6EE}" presName="Name37" presStyleLbl="parChTrans1D2" presStyleIdx="2" presStyleCnt="3"/>
      <dgm:spPr/>
    </dgm:pt>
    <dgm:pt modelId="{4ABC66AD-29B0-BA40-9DDA-1A9C5E7AA230}" type="pres">
      <dgm:prSet presAssocID="{82E15B35-CF9E-554E-8F80-D41C8FCA6A5A}" presName="hierRoot2" presStyleCnt="0">
        <dgm:presLayoutVars>
          <dgm:hierBranch val="init"/>
        </dgm:presLayoutVars>
      </dgm:prSet>
      <dgm:spPr/>
    </dgm:pt>
    <dgm:pt modelId="{53D5D668-1132-F244-AEC4-FE9E73338175}" type="pres">
      <dgm:prSet presAssocID="{82E15B35-CF9E-554E-8F80-D41C8FCA6A5A}" presName="rootComposite" presStyleCnt="0"/>
      <dgm:spPr/>
    </dgm:pt>
    <dgm:pt modelId="{EA865F89-E055-F649-B3BE-62867B198CCF}" type="pres">
      <dgm:prSet presAssocID="{82E15B35-CF9E-554E-8F80-D41C8FCA6A5A}" presName="rootText" presStyleLbl="node2" presStyleIdx="2" presStyleCnt="3" custScaleX="124682" custScaleY="103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D8C67D-D060-3A4E-A49F-CDFDDE705188}" type="pres">
      <dgm:prSet presAssocID="{82E15B35-CF9E-554E-8F80-D41C8FCA6A5A}" presName="rootConnector" presStyleLbl="node2" presStyleIdx="2" presStyleCnt="3"/>
      <dgm:spPr/>
    </dgm:pt>
    <dgm:pt modelId="{A32FEBA2-2637-024C-84BD-69F23792C5E0}" type="pres">
      <dgm:prSet presAssocID="{82E15B35-CF9E-554E-8F80-D41C8FCA6A5A}" presName="hierChild4" presStyleCnt="0"/>
      <dgm:spPr/>
    </dgm:pt>
    <dgm:pt modelId="{69AAACC0-66B1-6345-8E8B-53AC249AB9E3}" type="pres">
      <dgm:prSet presAssocID="{82E15B35-CF9E-554E-8F80-D41C8FCA6A5A}" presName="hierChild5" presStyleCnt="0"/>
      <dgm:spPr/>
    </dgm:pt>
    <dgm:pt modelId="{BC80500C-4362-D34C-94C8-E264E9185E3D}" type="pres">
      <dgm:prSet presAssocID="{1E44116F-4B80-CD4E-8D11-E56147ECA89E}" presName="hierChild3" presStyleCnt="0"/>
      <dgm:spPr/>
    </dgm:pt>
  </dgm:ptLst>
  <dgm:cxnLst>
    <dgm:cxn modelId="{7F84355B-5236-024E-B6B6-82C1C6615BA1}" srcId="{F63BC2B3-689D-9C48-A62B-8CBD989368D8}" destId="{B6EF8412-8DA2-9746-AD77-1098EDCFEF6E}" srcOrd="0" destOrd="0" parTransId="{40468B61-35DE-0C44-8EBA-3BEDFCB65BED}" sibTransId="{8ED85FF4-9B07-D14A-9C2F-4FDFBFD339C0}"/>
    <dgm:cxn modelId="{7D55324B-442A-1942-A7E2-7D4089446AEE}" type="presOf" srcId="{B6EF8412-8DA2-9746-AD77-1098EDCFEF6E}" destId="{06A99F8D-265F-7740-9A2A-543D77E077FC}" srcOrd="0" destOrd="0" presId="urn:microsoft.com/office/officeart/2005/8/layout/orgChart1"/>
    <dgm:cxn modelId="{43A7BB6C-112F-9345-B4D1-BE714089C81C}" type="presOf" srcId="{6FB0FC93-FD0E-374E-80D0-E996446E89B2}" destId="{61BD638E-2600-BD4E-8B01-9DC420A0C578}" srcOrd="0" destOrd="0" presId="urn:microsoft.com/office/officeart/2005/8/layout/orgChart1"/>
    <dgm:cxn modelId="{2C67B2F2-09DC-4845-B62B-C44DE7BFF773}" type="presOf" srcId="{7000119A-14DE-7043-85B3-B66F22E82938}" destId="{22BE909F-FC47-D844-ABA3-C49D74FB2AB9}" srcOrd="0" destOrd="0" presId="urn:microsoft.com/office/officeart/2005/8/layout/orgChart1"/>
    <dgm:cxn modelId="{D5C4920F-BF09-5E4D-A568-73D519A65E2E}" srcId="{1E44116F-4B80-CD4E-8D11-E56147ECA89E}" destId="{F63BC2B3-689D-9C48-A62B-8CBD989368D8}" srcOrd="1" destOrd="0" parTransId="{5E7BB783-431A-794A-A0D7-D6A2EE18BBE0}" sibTransId="{67CAC036-FF6B-D14E-ADC6-2B3807FAE395}"/>
    <dgm:cxn modelId="{6B0F006B-06F7-624A-A0DE-C9601081DE6C}" type="presOf" srcId="{6B0CC6D5-558A-C549-86A3-F407342486C5}" destId="{8DA989EC-4A1C-694B-BC03-F35752A4600B}" srcOrd="1" destOrd="0" presId="urn:microsoft.com/office/officeart/2005/8/layout/orgChart1"/>
    <dgm:cxn modelId="{0062CF2E-1501-FE45-A652-2A6E93AA62C1}" srcId="{1E44116F-4B80-CD4E-8D11-E56147ECA89E}" destId="{82E15B35-CF9E-554E-8F80-D41C8FCA6A5A}" srcOrd="2" destOrd="0" parTransId="{67A99615-6B54-074E-A4C0-F0B11658A6EE}" sibTransId="{BC8CC2D2-CBCD-FE43-B9E3-11D53AF44921}"/>
    <dgm:cxn modelId="{65CAD2FA-F438-164A-9834-8F32D13F68D0}" type="presOf" srcId="{67A99615-6B54-074E-A4C0-F0B11658A6EE}" destId="{82533759-C2EF-004E-8411-8ECBA1167B39}" srcOrd="0" destOrd="0" presId="urn:microsoft.com/office/officeart/2005/8/layout/orgChart1"/>
    <dgm:cxn modelId="{0F80805C-71DB-774E-89B9-B072E0585CCF}" type="presOf" srcId="{82E15B35-CF9E-554E-8F80-D41C8FCA6A5A}" destId="{83D8C67D-D060-3A4E-A49F-CDFDDE705188}" srcOrd="1" destOrd="0" presId="urn:microsoft.com/office/officeart/2005/8/layout/orgChart1"/>
    <dgm:cxn modelId="{AC367545-1F88-BE4C-B29C-55AA0A003ABF}" type="presOf" srcId="{B7223685-617C-BC43-9C1A-D9A88EA9C0F6}" destId="{59F7B205-FC17-D745-92F3-427F478EC771}" srcOrd="0" destOrd="0" presId="urn:microsoft.com/office/officeart/2005/8/layout/orgChart1"/>
    <dgm:cxn modelId="{B7510B42-04CD-7249-8699-DC568B75F5E3}" type="presOf" srcId="{6B0CC6D5-558A-C549-86A3-F407342486C5}" destId="{AD3513BD-5394-564F-A3C4-207CE5373C54}" srcOrd="0" destOrd="0" presId="urn:microsoft.com/office/officeart/2005/8/layout/orgChart1"/>
    <dgm:cxn modelId="{B25DED0F-4C99-0B4B-963F-9D4B1108630F}" type="presOf" srcId="{1020FCBC-8EC1-1248-987E-640846338F57}" destId="{A22F03E5-29F9-3346-81F9-296E1D71A1D3}" srcOrd="0" destOrd="0" presId="urn:microsoft.com/office/officeart/2005/8/layout/orgChart1"/>
    <dgm:cxn modelId="{0D9B87CD-2AF1-2E41-8631-1FA794ECB844}" type="presOf" srcId="{1E44116F-4B80-CD4E-8D11-E56147ECA89E}" destId="{D3DC5375-E902-FD4A-8027-269AF4D4A59B}" srcOrd="1" destOrd="0" presId="urn:microsoft.com/office/officeart/2005/8/layout/orgChart1"/>
    <dgm:cxn modelId="{3FED6631-AEA8-D740-BA11-5073029036E7}" type="presOf" srcId="{82E15B35-CF9E-554E-8F80-D41C8FCA6A5A}" destId="{EA865F89-E055-F649-B3BE-62867B198CCF}" srcOrd="0" destOrd="0" presId="urn:microsoft.com/office/officeart/2005/8/layout/orgChart1"/>
    <dgm:cxn modelId="{5B0FD875-3287-C644-B4C8-8C801191733C}" srcId="{F63BC2B3-689D-9C48-A62B-8CBD989368D8}" destId="{7000119A-14DE-7043-85B3-B66F22E82938}" srcOrd="1" destOrd="0" parTransId="{B7223685-617C-BC43-9C1A-D9A88EA9C0F6}" sibTransId="{4F8B229B-052A-4C47-AC5E-543FDB20EF3D}"/>
    <dgm:cxn modelId="{11EFE111-60CF-D14E-9205-8180252FD9F8}" type="presOf" srcId="{F63BC2B3-689D-9C48-A62B-8CBD989368D8}" destId="{6B610C12-0E5C-0F42-A420-94410C7DB8D6}" srcOrd="0" destOrd="0" presId="urn:microsoft.com/office/officeart/2005/8/layout/orgChart1"/>
    <dgm:cxn modelId="{AB388421-EEC0-8541-B039-9D2FB184B628}" type="presOf" srcId="{5E7BB783-431A-794A-A0D7-D6A2EE18BBE0}" destId="{A7C50B0C-45ED-EC4B-9D36-69D00583342B}" srcOrd="0" destOrd="0" presId="urn:microsoft.com/office/officeart/2005/8/layout/orgChart1"/>
    <dgm:cxn modelId="{334F32B3-DCE9-F240-ABF9-EF384EFADD9F}" type="presOf" srcId="{7000119A-14DE-7043-85B3-B66F22E82938}" destId="{68C7E97A-0AF2-8E48-AE20-714D4A558BDD}" srcOrd="1" destOrd="0" presId="urn:microsoft.com/office/officeart/2005/8/layout/orgChart1"/>
    <dgm:cxn modelId="{BA308EEB-C861-C745-802E-E97A9D074DC7}" srcId="{1E44116F-4B80-CD4E-8D11-E56147ECA89E}" destId="{C85CAA82-B7C5-8545-BF47-03CA479E8ADC}" srcOrd="0" destOrd="0" parTransId="{4E3EFA23-AED3-6045-BBFB-2F1B089621FD}" sibTransId="{6DD24394-6120-DB42-AA1E-8BFFE5330F6D}"/>
    <dgm:cxn modelId="{3D95EA98-F88E-9847-BC76-C05F9C80F249}" srcId="{F63BC2B3-689D-9C48-A62B-8CBD989368D8}" destId="{6B0CC6D5-558A-C549-86A3-F407342486C5}" srcOrd="2" destOrd="0" parTransId="{1020FCBC-8EC1-1248-987E-640846338F57}" sibTransId="{7311F197-9FB8-1948-A4A6-6003C8945B40}"/>
    <dgm:cxn modelId="{937B61A2-681D-F143-84F6-E065B9C94840}" type="presOf" srcId="{C85CAA82-B7C5-8545-BF47-03CA479E8ADC}" destId="{4053AF6E-D1B2-0F42-9157-A385758595A4}" srcOrd="0" destOrd="0" presId="urn:microsoft.com/office/officeart/2005/8/layout/orgChart1"/>
    <dgm:cxn modelId="{7CEDDD62-D150-624B-AB62-243CC63964DB}" srcId="{6FB0FC93-FD0E-374E-80D0-E996446E89B2}" destId="{1E44116F-4B80-CD4E-8D11-E56147ECA89E}" srcOrd="0" destOrd="0" parTransId="{D6954E4C-4A24-C140-B378-CB7B84D82401}" sibTransId="{57F4AD57-050E-4B40-8B7E-A37ECA7D193F}"/>
    <dgm:cxn modelId="{57794A87-311F-7C43-8763-689017A91F92}" type="presOf" srcId="{F63BC2B3-689D-9C48-A62B-8CBD989368D8}" destId="{AFBB0CDD-22F9-EB4F-B341-5CCE7B4C6523}" srcOrd="1" destOrd="0" presId="urn:microsoft.com/office/officeart/2005/8/layout/orgChart1"/>
    <dgm:cxn modelId="{D3709C34-2E88-C444-B5EF-DB4B5B752237}" type="presOf" srcId="{B6EF8412-8DA2-9746-AD77-1098EDCFEF6E}" destId="{F34BE882-2A2D-574B-9B37-4CE2F85C7CC0}" srcOrd="1" destOrd="0" presId="urn:microsoft.com/office/officeart/2005/8/layout/orgChart1"/>
    <dgm:cxn modelId="{F6ED3C6E-956D-D549-B246-2AACD22110AE}" type="presOf" srcId="{1E44116F-4B80-CD4E-8D11-E56147ECA89E}" destId="{FB5EE04C-009B-1A4E-A046-D6DC2A3DC541}" srcOrd="0" destOrd="0" presId="urn:microsoft.com/office/officeart/2005/8/layout/orgChart1"/>
    <dgm:cxn modelId="{2F42BFA9-652E-7044-B71A-04CE03A6EF8B}" type="presOf" srcId="{40468B61-35DE-0C44-8EBA-3BEDFCB65BED}" destId="{FC8D50DD-44C8-934F-B1CF-976414DE97C8}" srcOrd="0" destOrd="0" presId="urn:microsoft.com/office/officeart/2005/8/layout/orgChart1"/>
    <dgm:cxn modelId="{E853225E-E7F9-324F-A553-DB01293F050A}" type="presOf" srcId="{C85CAA82-B7C5-8545-BF47-03CA479E8ADC}" destId="{F21321A3-1523-074B-A5F0-787774422CBD}" srcOrd="1" destOrd="0" presId="urn:microsoft.com/office/officeart/2005/8/layout/orgChart1"/>
    <dgm:cxn modelId="{F7316BAC-F358-264C-B408-F76F319249CB}" type="presOf" srcId="{4E3EFA23-AED3-6045-BBFB-2F1B089621FD}" destId="{4DF8901C-35DA-C04C-8FD0-D1EAEE16CC9D}" srcOrd="0" destOrd="0" presId="urn:microsoft.com/office/officeart/2005/8/layout/orgChart1"/>
    <dgm:cxn modelId="{5FE7B702-7C45-F941-8C03-C72F30E52D6C}" type="presParOf" srcId="{61BD638E-2600-BD4E-8B01-9DC420A0C578}" destId="{FD5625C1-76EB-994F-B195-1B0637D731F5}" srcOrd="0" destOrd="0" presId="urn:microsoft.com/office/officeart/2005/8/layout/orgChart1"/>
    <dgm:cxn modelId="{94377004-E51E-624F-8473-DF9D65919931}" type="presParOf" srcId="{FD5625C1-76EB-994F-B195-1B0637D731F5}" destId="{6DB4A0E7-BD78-E14C-97B3-1D197F745ED8}" srcOrd="0" destOrd="0" presId="urn:microsoft.com/office/officeart/2005/8/layout/orgChart1"/>
    <dgm:cxn modelId="{F29E7A76-F7C6-D649-A35D-2D4FB0046650}" type="presParOf" srcId="{6DB4A0E7-BD78-E14C-97B3-1D197F745ED8}" destId="{FB5EE04C-009B-1A4E-A046-D6DC2A3DC541}" srcOrd="0" destOrd="0" presId="urn:microsoft.com/office/officeart/2005/8/layout/orgChart1"/>
    <dgm:cxn modelId="{95388E42-D212-DE4F-9091-235C0A894457}" type="presParOf" srcId="{6DB4A0E7-BD78-E14C-97B3-1D197F745ED8}" destId="{D3DC5375-E902-FD4A-8027-269AF4D4A59B}" srcOrd="1" destOrd="0" presId="urn:microsoft.com/office/officeart/2005/8/layout/orgChart1"/>
    <dgm:cxn modelId="{77463F3A-CA7E-404D-B990-B95D92219452}" type="presParOf" srcId="{FD5625C1-76EB-994F-B195-1B0637D731F5}" destId="{3D8EAAAD-7862-E640-8870-7BF966C8F7EE}" srcOrd="1" destOrd="0" presId="urn:microsoft.com/office/officeart/2005/8/layout/orgChart1"/>
    <dgm:cxn modelId="{D5EFD428-49DE-B541-B16B-55428B72EDD1}" type="presParOf" srcId="{3D8EAAAD-7862-E640-8870-7BF966C8F7EE}" destId="{4DF8901C-35DA-C04C-8FD0-D1EAEE16CC9D}" srcOrd="0" destOrd="0" presId="urn:microsoft.com/office/officeart/2005/8/layout/orgChart1"/>
    <dgm:cxn modelId="{E586B62A-8522-6D46-A5E7-8C9FD568D432}" type="presParOf" srcId="{3D8EAAAD-7862-E640-8870-7BF966C8F7EE}" destId="{F0AB3426-5646-974C-933D-653ECF4771CD}" srcOrd="1" destOrd="0" presId="urn:microsoft.com/office/officeart/2005/8/layout/orgChart1"/>
    <dgm:cxn modelId="{7B14F2DD-D5DA-124A-8313-0EEF94E9DBC7}" type="presParOf" srcId="{F0AB3426-5646-974C-933D-653ECF4771CD}" destId="{76939C2E-1C1E-A143-AC3B-4E2C1C2DF92E}" srcOrd="0" destOrd="0" presId="urn:microsoft.com/office/officeart/2005/8/layout/orgChart1"/>
    <dgm:cxn modelId="{0897DAB6-505F-0641-AF8A-DB302DF1458E}" type="presParOf" srcId="{76939C2E-1C1E-A143-AC3B-4E2C1C2DF92E}" destId="{4053AF6E-D1B2-0F42-9157-A385758595A4}" srcOrd="0" destOrd="0" presId="urn:microsoft.com/office/officeart/2005/8/layout/orgChart1"/>
    <dgm:cxn modelId="{DFEAB788-C02B-F746-8747-199CAE72E711}" type="presParOf" srcId="{76939C2E-1C1E-A143-AC3B-4E2C1C2DF92E}" destId="{F21321A3-1523-074B-A5F0-787774422CBD}" srcOrd="1" destOrd="0" presId="urn:microsoft.com/office/officeart/2005/8/layout/orgChart1"/>
    <dgm:cxn modelId="{14768D79-F525-9D46-8BF4-3784636E1181}" type="presParOf" srcId="{F0AB3426-5646-974C-933D-653ECF4771CD}" destId="{B170A8A0-E9C9-4844-B045-D0775CA2E8BC}" srcOrd="1" destOrd="0" presId="urn:microsoft.com/office/officeart/2005/8/layout/orgChart1"/>
    <dgm:cxn modelId="{848B6A7F-A027-554E-87F2-29782FA54543}" type="presParOf" srcId="{F0AB3426-5646-974C-933D-653ECF4771CD}" destId="{C472F47C-F2BD-124A-AA66-2BE60D2A1CCE}" srcOrd="2" destOrd="0" presId="urn:microsoft.com/office/officeart/2005/8/layout/orgChart1"/>
    <dgm:cxn modelId="{C083B65B-71D0-604D-8075-F5B9AAF0C418}" type="presParOf" srcId="{3D8EAAAD-7862-E640-8870-7BF966C8F7EE}" destId="{A7C50B0C-45ED-EC4B-9D36-69D00583342B}" srcOrd="2" destOrd="0" presId="urn:microsoft.com/office/officeart/2005/8/layout/orgChart1"/>
    <dgm:cxn modelId="{7E359AB0-9CBB-4A45-B761-C81069F4A521}" type="presParOf" srcId="{3D8EAAAD-7862-E640-8870-7BF966C8F7EE}" destId="{87A89F38-49A4-C24C-9EA8-10F2F3E708E4}" srcOrd="3" destOrd="0" presId="urn:microsoft.com/office/officeart/2005/8/layout/orgChart1"/>
    <dgm:cxn modelId="{42B0CF5E-1FD0-B04E-AE89-CEACC5085A34}" type="presParOf" srcId="{87A89F38-49A4-C24C-9EA8-10F2F3E708E4}" destId="{C416C379-7D1B-ED4B-BFFF-6B8E368BB16C}" srcOrd="0" destOrd="0" presId="urn:microsoft.com/office/officeart/2005/8/layout/orgChart1"/>
    <dgm:cxn modelId="{073EC093-66DC-DF4C-9ABF-272F4282F35A}" type="presParOf" srcId="{C416C379-7D1B-ED4B-BFFF-6B8E368BB16C}" destId="{6B610C12-0E5C-0F42-A420-94410C7DB8D6}" srcOrd="0" destOrd="0" presId="urn:microsoft.com/office/officeart/2005/8/layout/orgChart1"/>
    <dgm:cxn modelId="{7CA82EB0-BFD5-6A4C-8BB2-A80AB95077B1}" type="presParOf" srcId="{C416C379-7D1B-ED4B-BFFF-6B8E368BB16C}" destId="{AFBB0CDD-22F9-EB4F-B341-5CCE7B4C6523}" srcOrd="1" destOrd="0" presId="urn:microsoft.com/office/officeart/2005/8/layout/orgChart1"/>
    <dgm:cxn modelId="{067740E4-8560-254A-AD13-2CF5F9AC0007}" type="presParOf" srcId="{87A89F38-49A4-C24C-9EA8-10F2F3E708E4}" destId="{6CA90A2A-B2FC-0047-95F6-75887F4E5EAA}" srcOrd="1" destOrd="0" presId="urn:microsoft.com/office/officeart/2005/8/layout/orgChart1"/>
    <dgm:cxn modelId="{1AFDA923-ED6B-D448-9CFB-A068194B4874}" type="presParOf" srcId="{6CA90A2A-B2FC-0047-95F6-75887F4E5EAA}" destId="{FC8D50DD-44C8-934F-B1CF-976414DE97C8}" srcOrd="0" destOrd="0" presId="urn:microsoft.com/office/officeart/2005/8/layout/orgChart1"/>
    <dgm:cxn modelId="{801C4C1C-C544-8840-BD0D-30A504E7B429}" type="presParOf" srcId="{6CA90A2A-B2FC-0047-95F6-75887F4E5EAA}" destId="{F70B56C4-E70A-A146-97D3-16FDC5463FFB}" srcOrd="1" destOrd="0" presId="urn:microsoft.com/office/officeart/2005/8/layout/orgChart1"/>
    <dgm:cxn modelId="{629A0D69-FFA7-A64E-8513-A8D144B401DA}" type="presParOf" srcId="{F70B56C4-E70A-A146-97D3-16FDC5463FFB}" destId="{9B797347-5908-BF4D-A04E-E43380D431F5}" srcOrd="0" destOrd="0" presId="urn:microsoft.com/office/officeart/2005/8/layout/orgChart1"/>
    <dgm:cxn modelId="{BAB6E6C4-EB1D-0240-9EE7-86C1DC54990A}" type="presParOf" srcId="{9B797347-5908-BF4D-A04E-E43380D431F5}" destId="{06A99F8D-265F-7740-9A2A-543D77E077FC}" srcOrd="0" destOrd="0" presId="urn:microsoft.com/office/officeart/2005/8/layout/orgChart1"/>
    <dgm:cxn modelId="{A77BD2BA-28A0-504F-A144-6B0559E0A761}" type="presParOf" srcId="{9B797347-5908-BF4D-A04E-E43380D431F5}" destId="{F34BE882-2A2D-574B-9B37-4CE2F85C7CC0}" srcOrd="1" destOrd="0" presId="urn:microsoft.com/office/officeart/2005/8/layout/orgChart1"/>
    <dgm:cxn modelId="{204B7EA4-C64F-9E43-891B-825808C15F3B}" type="presParOf" srcId="{F70B56C4-E70A-A146-97D3-16FDC5463FFB}" destId="{57AA83D5-94D9-374A-B778-E35F11A5F251}" srcOrd="1" destOrd="0" presId="urn:microsoft.com/office/officeart/2005/8/layout/orgChart1"/>
    <dgm:cxn modelId="{C2FF8E32-725C-C44B-8678-A66EE07BDAAD}" type="presParOf" srcId="{F70B56C4-E70A-A146-97D3-16FDC5463FFB}" destId="{7BC2CFFF-2D81-A74D-BED0-B8E1D9C41E93}" srcOrd="2" destOrd="0" presId="urn:microsoft.com/office/officeart/2005/8/layout/orgChart1"/>
    <dgm:cxn modelId="{E140164C-CC7B-FC40-BCCC-1AA58B13F0D0}" type="presParOf" srcId="{6CA90A2A-B2FC-0047-95F6-75887F4E5EAA}" destId="{59F7B205-FC17-D745-92F3-427F478EC771}" srcOrd="2" destOrd="0" presId="urn:microsoft.com/office/officeart/2005/8/layout/orgChart1"/>
    <dgm:cxn modelId="{8653BD71-CB8B-3F45-86D1-C3FB442FF075}" type="presParOf" srcId="{6CA90A2A-B2FC-0047-95F6-75887F4E5EAA}" destId="{7505494A-DD6E-D742-A2A2-D2D0A03B139B}" srcOrd="3" destOrd="0" presId="urn:microsoft.com/office/officeart/2005/8/layout/orgChart1"/>
    <dgm:cxn modelId="{C084EDF1-CB68-2947-9CD4-D99C00A225D7}" type="presParOf" srcId="{7505494A-DD6E-D742-A2A2-D2D0A03B139B}" destId="{3948AB41-3CC7-7248-BC7A-A30BDC58129C}" srcOrd="0" destOrd="0" presId="urn:microsoft.com/office/officeart/2005/8/layout/orgChart1"/>
    <dgm:cxn modelId="{92C4D9C9-EAFC-9F47-B687-E22083CBDA87}" type="presParOf" srcId="{3948AB41-3CC7-7248-BC7A-A30BDC58129C}" destId="{22BE909F-FC47-D844-ABA3-C49D74FB2AB9}" srcOrd="0" destOrd="0" presId="urn:microsoft.com/office/officeart/2005/8/layout/orgChart1"/>
    <dgm:cxn modelId="{04361B14-DEB5-5145-A956-9A92821756AF}" type="presParOf" srcId="{3948AB41-3CC7-7248-BC7A-A30BDC58129C}" destId="{68C7E97A-0AF2-8E48-AE20-714D4A558BDD}" srcOrd="1" destOrd="0" presId="urn:microsoft.com/office/officeart/2005/8/layout/orgChart1"/>
    <dgm:cxn modelId="{B956FD05-F0C9-A74C-B598-A78355249D4B}" type="presParOf" srcId="{7505494A-DD6E-D742-A2A2-D2D0A03B139B}" destId="{0C8F59BC-5776-564C-96B7-8BA88E80D658}" srcOrd="1" destOrd="0" presId="urn:microsoft.com/office/officeart/2005/8/layout/orgChart1"/>
    <dgm:cxn modelId="{512EEBDE-111A-564F-954A-8556F1BA5247}" type="presParOf" srcId="{7505494A-DD6E-D742-A2A2-D2D0A03B139B}" destId="{65C1C541-EF0F-D346-A0E8-BEC8E4899E25}" srcOrd="2" destOrd="0" presId="urn:microsoft.com/office/officeart/2005/8/layout/orgChart1"/>
    <dgm:cxn modelId="{B68480CE-77B2-1B47-B483-5D7BEC00B492}" type="presParOf" srcId="{6CA90A2A-B2FC-0047-95F6-75887F4E5EAA}" destId="{A22F03E5-29F9-3346-81F9-296E1D71A1D3}" srcOrd="4" destOrd="0" presId="urn:microsoft.com/office/officeart/2005/8/layout/orgChart1"/>
    <dgm:cxn modelId="{3A1BFBEB-3983-4140-A22E-A7D1795DABEC}" type="presParOf" srcId="{6CA90A2A-B2FC-0047-95F6-75887F4E5EAA}" destId="{6A5920E3-7041-D244-915E-63D1A9DE8F26}" srcOrd="5" destOrd="0" presId="urn:microsoft.com/office/officeart/2005/8/layout/orgChart1"/>
    <dgm:cxn modelId="{3B5D60E4-FC1F-B846-A305-EE58883BC611}" type="presParOf" srcId="{6A5920E3-7041-D244-915E-63D1A9DE8F26}" destId="{0798BDAD-920B-F147-A782-2E2E8740DD78}" srcOrd="0" destOrd="0" presId="urn:microsoft.com/office/officeart/2005/8/layout/orgChart1"/>
    <dgm:cxn modelId="{8B6AA464-63BD-0848-8711-90229116460C}" type="presParOf" srcId="{0798BDAD-920B-F147-A782-2E2E8740DD78}" destId="{AD3513BD-5394-564F-A3C4-207CE5373C54}" srcOrd="0" destOrd="0" presId="urn:microsoft.com/office/officeart/2005/8/layout/orgChart1"/>
    <dgm:cxn modelId="{CD2C155C-DE60-344E-8625-3ADA50AAC780}" type="presParOf" srcId="{0798BDAD-920B-F147-A782-2E2E8740DD78}" destId="{8DA989EC-4A1C-694B-BC03-F35752A4600B}" srcOrd="1" destOrd="0" presId="urn:microsoft.com/office/officeart/2005/8/layout/orgChart1"/>
    <dgm:cxn modelId="{B09E39B9-C1E0-8240-B420-FE32F04262F8}" type="presParOf" srcId="{6A5920E3-7041-D244-915E-63D1A9DE8F26}" destId="{E4992C21-06E7-2540-A05A-DD46A5977B62}" srcOrd="1" destOrd="0" presId="urn:microsoft.com/office/officeart/2005/8/layout/orgChart1"/>
    <dgm:cxn modelId="{6F383229-200D-3840-BD80-B054EFDE58BD}" type="presParOf" srcId="{6A5920E3-7041-D244-915E-63D1A9DE8F26}" destId="{5522D2BA-CD6C-0C4A-8642-393AE935CC64}" srcOrd="2" destOrd="0" presId="urn:microsoft.com/office/officeart/2005/8/layout/orgChart1"/>
    <dgm:cxn modelId="{25BA2654-7050-1540-AA58-C245667EAC03}" type="presParOf" srcId="{87A89F38-49A4-C24C-9EA8-10F2F3E708E4}" destId="{F23D1BD3-1E5A-1E4F-B5A3-42512B0E73F2}" srcOrd="2" destOrd="0" presId="urn:microsoft.com/office/officeart/2005/8/layout/orgChart1"/>
    <dgm:cxn modelId="{ADE94670-ED72-2C49-A557-BD788D3051FB}" type="presParOf" srcId="{3D8EAAAD-7862-E640-8870-7BF966C8F7EE}" destId="{82533759-C2EF-004E-8411-8ECBA1167B39}" srcOrd="4" destOrd="0" presId="urn:microsoft.com/office/officeart/2005/8/layout/orgChart1"/>
    <dgm:cxn modelId="{50A5C601-9335-404C-BED6-3B4B95C6FE38}" type="presParOf" srcId="{3D8EAAAD-7862-E640-8870-7BF966C8F7EE}" destId="{4ABC66AD-29B0-BA40-9DDA-1A9C5E7AA230}" srcOrd="5" destOrd="0" presId="urn:microsoft.com/office/officeart/2005/8/layout/orgChart1"/>
    <dgm:cxn modelId="{E0836BAC-DDCE-034A-BA9B-DD549802BC49}" type="presParOf" srcId="{4ABC66AD-29B0-BA40-9DDA-1A9C5E7AA230}" destId="{53D5D668-1132-F244-AEC4-FE9E73338175}" srcOrd="0" destOrd="0" presId="urn:microsoft.com/office/officeart/2005/8/layout/orgChart1"/>
    <dgm:cxn modelId="{5F1D19EC-2181-5642-91E9-D7C8C591CF1C}" type="presParOf" srcId="{53D5D668-1132-F244-AEC4-FE9E73338175}" destId="{EA865F89-E055-F649-B3BE-62867B198CCF}" srcOrd="0" destOrd="0" presId="urn:microsoft.com/office/officeart/2005/8/layout/orgChart1"/>
    <dgm:cxn modelId="{A5DACF3C-A8BA-9348-8059-A9DC93585C5F}" type="presParOf" srcId="{53D5D668-1132-F244-AEC4-FE9E73338175}" destId="{83D8C67D-D060-3A4E-A49F-CDFDDE705188}" srcOrd="1" destOrd="0" presId="urn:microsoft.com/office/officeart/2005/8/layout/orgChart1"/>
    <dgm:cxn modelId="{0B1A0E74-A4BD-5940-A063-16B1B1E4A881}" type="presParOf" srcId="{4ABC66AD-29B0-BA40-9DDA-1A9C5E7AA230}" destId="{A32FEBA2-2637-024C-84BD-69F23792C5E0}" srcOrd="1" destOrd="0" presId="urn:microsoft.com/office/officeart/2005/8/layout/orgChart1"/>
    <dgm:cxn modelId="{1D0D0AA4-787F-4749-803E-8B59B8DA760E}" type="presParOf" srcId="{4ABC66AD-29B0-BA40-9DDA-1A9C5E7AA230}" destId="{69AAACC0-66B1-6345-8E8B-53AC249AB9E3}" srcOrd="2" destOrd="0" presId="urn:microsoft.com/office/officeart/2005/8/layout/orgChart1"/>
    <dgm:cxn modelId="{5252D68E-6623-7E48-80B5-2B4FB79AD622}" type="presParOf" srcId="{FD5625C1-76EB-994F-B195-1B0637D731F5}" destId="{BC80500C-4362-D34C-94C8-E264E9185E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33759-C2EF-004E-8411-8ECBA1167B39}">
      <dsp:nvSpPr>
        <dsp:cNvPr id="0" name=""/>
        <dsp:cNvSpPr/>
      </dsp:nvSpPr>
      <dsp:spPr>
        <a:xfrm>
          <a:off x="5029199" y="1019263"/>
          <a:ext cx="2900968" cy="427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688"/>
              </a:lnTo>
              <a:lnTo>
                <a:pt x="2900968" y="213688"/>
              </a:lnTo>
              <a:lnTo>
                <a:pt x="2900968" y="4273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F03E5-29F9-3346-81F9-296E1D71A1D3}">
      <dsp:nvSpPr>
        <dsp:cNvPr id="0" name=""/>
        <dsp:cNvSpPr/>
      </dsp:nvSpPr>
      <dsp:spPr>
        <a:xfrm>
          <a:off x="5011016" y="2494713"/>
          <a:ext cx="2462509" cy="427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688"/>
              </a:lnTo>
              <a:lnTo>
                <a:pt x="2462509" y="213688"/>
              </a:lnTo>
              <a:lnTo>
                <a:pt x="2462509" y="4273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F7B205-FC17-D745-92F3-427F478EC771}">
      <dsp:nvSpPr>
        <dsp:cNvPr id="0" name=""/>
        <dsp:cNvSpPr/>
      </dsp:nvSpPr>
      <dsp:spPr>
        <a:xfrm>
          <a:off x="4965296" y="2494713"/>
          <a:ext cx="91440" cy="427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73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8D50DD-44C8-934F-B1CF-976414DE97C8}">
      <dsp:nvSpPr>
        <dsp:cNvPr id="0" name=""/>
        <dsp:cNvSpPr/>
      </dsp:nvSpPr>
      <dsp:spPr>
        <a:xfrm>
          <a:off x="2548506" y="2494713"/>
          <a:ext cx="2462509" cy="427377"/>
        </a:xfrm>
        <a:custGeom>
          <a:avLst/>
          <a:gdLst/>
          <a:ahLst/>
          <a:cxnLst/>
          <a:rect l="0" t="0" r="0" b="0"/>
          <a:pathLst>
            <a:path>
              <a:moveTo>
                <a:pt x="2462509" y="0"/>
              </a:moveTo>
              <a:lnTo>
                <a:pt x="2462509" y="213688"/>
              </a:lnTo>
              <a:lnTo>
                <a:pt x="0" y="213688"/>
              </a:lnTo>
              <a:lnTo>
                <a:pt x="0" y="4273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50B0C-45ED-EC4B-9D36-69D00583342B}">
      <dsp:nvSpPr>
        <dsp:cNvPr id="0" name=""/>
        <dsp:cNvSpPr/>
      </dsp:nvSpPr>
      <dsp:spPr>
        <a:xfrm>
          <a:off x="4965296" y="1019263"/>
          <a:ext cx="91440" cy="427377"/>
        </a:xfrm>
        <a:custGeom>
          <a:avLst/>
          <a:gdLst/>
          <a:ahLst/>
          <a:cxnLst/>
          <a:rect l="0" t="0" r="0" b="0"/>
          <a:pathLst>
            <a:path>
              <a:moveTo>
                <a:pt x="63903" y="0"/>
              </a:moveTo>
              <a:lnTo>
                <a:pt x="63903" y="213688"/>
              </a:lnTo>
              <a:lnTo>
                <a:pt x="45720" y="213688"/>
              </a:lnTo>
              <a:lnTo>
                <a:pt x="45720" y="4273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8901C-35DA-C04C-8FD0-D1EAEE16CC9D}">
      <dsp:nvSpPr>
        <dsp:cNvPr id="0" name=""/>
        <dsp:cNvSpPr/>
      </dsp:nvSpPr>
      <dsp:spPr>
        <a:xfrm>
          <a:off x="2110047" y="1019263"/>
          <a:ext cx="2919152" cy="427377"/>
        </a:xfrm>
        <a:custGeom>
          <a:avLst/>
          <a:gdLst/>
          <a:ahLst/>
          <a:cxnLst/>
          <a:rect l="0" t="0" r="0" b="0"/>
          <a:pathLst>
            <a:path>
              <a:moveTo>
                <a:pt x="2919152" y="0"/>
              </a:moveTo>
              <a:lnTo>
                <a:pt x="2919152" y="213688"/>
              </a:lnTo>
              <a:lnTo>
                <a:pt x="0" y="213688"/>
              </a:lnTo>
              <a:lnTo>
                <a:pt x="0" y="4273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EE04C-009B-1A4E-A046-D6DC2A3DC541}">
      <dsp:nvSpPr>
        <dsp:cNvPr id="0" name=""/>
        <dsp:cNvSpPr/>
      </dsp:nvSpPr>
      <dsp:spPr>
        <a:xfrm>
          <a:off x="4011634" y="1697"/>
          <a:ext cx="2035131" cy="1017565"/>
        </a:xfrm>
        <a:prstGeom prst="rect">
          <a:avLst/>
        </a:prstGeom>
        <a:solidFill>
          <a:srgbClr val="0070C0">
            <a:alpha val="37000"/>
          </a:srgb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Recommender</a:t>
          </a:r>
          <a:r>
            <a:rPr lang="en-US" sz="2600" kern="1200" dirty="0" smtClean="0">
              <a:solidFill>
                <a:schemeClr val="tx2"/>
              </a:solidFill>
              <a:latin typeface="Apple Chancery" charset="0"/>
              <a:ea typeface="Apple Chancery" charset="0"/>
              <a:cs typeface="Apple Chancery" charset="0"/>
            </a:rPr>
            <a:t> </a:t>
          </a:r>
          <a:r>
            <a:rPr lang="en-US" sz="2600" kern="12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Systems</a:t>
          </a:r>
          <a:endParaRPr lang="en-US" sz="2600" kern="1200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sp:txBody>
      <dsp:txXfrm>
        <a:off x="4011634" y="1697"/>
        <a:ext cx="2035131" cy="1017565"/>
      </dsp:txXfrm>
    </dsp:sp>
    <dsp:sp modelId="{4053AF6E-D1B2-0F42-9157-A385758595A4}">
      <dsp:nvSpPr>
        <dsp:cNvPr id="0" name=""/>
        <dsp:cNvSpPr/>
      </dsp:nvSpPr>
      <dsp:spPr>
        <a:xfrm>
          <a:off x="859510" y="1446640"/>
          <a:ext cx="2501074" cy="1048072"/>
        </a:xfrm>
        <a:prstGeom prst="rect">
          <a:avLst/>
        </a:prstGeom>
        <a:solidFill>
          <a:schemeClr val="accent1">
            <a:alpha val="37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Content Based Filtering</a:t>
          </a:r>
          <a:endParaRPr lang="en-US" sz="2600" kern="1200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sp:txBody>
      <dsp:txXfrm>
        <a:off x="859510" y="1446640"/>
        <a:ext cx="2501074" cy="1048072"/>
      </dsp:txXfrm>
    </dsp:sp>
    <dsp:sp modelId="{6B610C12-0E5C-0F42-A420-94410C7DB8D6}">
      <dsp:nvSpPr>
        <dsp:cNvPr id="0" name=""/>
        <dsp:cNvSpPr/>
      </dsp:nvSpPr>
      <dsp:spPr>
        <a:xfrm>
          <a:off x="3787963" y="1446640"/>
          <a:ext cx="2446106" cy="1048072"/>
        </a:xfrm>
        <a:prstGeom prst="rect">
          <a:avLst/>
        </a:prstGeom>
        <a:solidFill>
          <a:schemeClr val="accent1">
            <a:alpha val="37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Collaborative Filtering</a:t>
          </a:r>
          <a:endParaRPr lang="en-US" sz="2600" kern="1200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sp:txBody>
      <dsp:txXfrm>
        <a:off x="3787963" y="1446640"/>
        <a:ext cx="2446106" cy="1048072"/>
      </dsp:txXfrm>
    </dsp:sp>
    <dsp:sp modelId="{06A99F8D-265F-7740-9A2A-543D77E077FC}">
      <dsp:nvSpPr>
        <dsp:cNvPr id="0" name=""/>
        <dsp:cNvSpPr/>
      </dsp:nvSpPr>
      <dsp:spPr>
        <a:xfrm>
          <a:off x="1530941" y="2922090"/>
          <a:ext cx="2035131" cy="1017565"/>
        </a:xfrm>
        <a:prstGeom prst="rect">
          <a:avLst/>
        </a:prstGeom>
        <a:solidFill>
          <a:srgbClr val="FFFF00">
            <a:alpha val="37000"/>
          </a:srgb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Neighborhood Based</a:t>
          </a:r>
          <a:endParaRPr lang="en-US" sz="2600" kern="1200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sp:txBody>
      <dsp:txXfrm>
        <a:off x="1530941" y="2922090"/>
        <a:ext cx="2035131" cy="1017565"/>
      </dsp:txXfrm>
    </dsp:sp>
    <dsp:sp modelId="{22BE909F-FC47-D844-ABA3-C49D74FB2AB9}">
      <dsp:nvSpPr>
        <dsp:cNvPr id="0" name=""/>
        <dsp:cNvSpPr/>
      </dsp:nvSpPr>
      <dsp:spPr>
        <a:xfrm>
          <a:off x="3993450" y="2922090"/>
          <a:ext cx="2035131" cy="1017565"/>
        </a:xfrm>
        <a:prstGeom prst="rect">
          <a:avLst/>
        </a:prstGeom>
        <a:solidFill>
          <a:srgbClr val="FFFF00">
            <a:alpha val="37000"/>
          </a:srgb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Model Based</a:t>
          </a:r>
          <a:endParaRPr lang="en-US" sz="2600" kern="1200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sp:txBody>
      <dsp:txXfrm>
        <a:off x="3993450" y="2922090"/>
        <a:ext cx="2035131" cy="1017565"/>
      </dsp:txXfrm>
    </dsp:sp>
    <dsp:sp modelId="{AD3513BD-5394-564F-A3C4-207CE5373C54}">
      <dsp:nvSpPr>
        <dsp:cNvPr id="0" name=""/>
        <dsp:cNvSpPr/>
      </dsp:nvSpPr>
      <dsp:spPr>
        <a:xfrm>
          <a:off x="6455959" y="2922090"/>
          <a:ext cx="2035131" cy="1017565"/>
        </a:xfrm>
        <a:prstGeom prst="rect">
          <a:avLst/>
        </a:prstGeom>
        <a:solidFill>
          <a:srgbClr val="FFFF00">
            <a:alpha val="37000"/>
          </a:srgb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Hybrid</a:t>
          </a:r>
          <a:endParaRPr lang="en-US" sz="2600" kern="1200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sp:txBody>
      <dsp:txXfrm>
        <a:off x="6455959" y="2922090"/>
        <a:ext cx="2035131" cy="1017565"/>
      </dsp:txXfrm>
    </dsp:sp>
    <dsp:sp modelId="{EA865F89-E055-F649-B3BE-62867B198CCF}">
      <dsp:nvSpPr>
        <dsp:cNvPr id="0" name=""/>
        <dsp:cNvSpPr/>
      </dsp:nvSpPr>
      <dsp:spPr>
        <a:xfrm>
          <a:off x="6661446" y="1446640"/>
          <a:ext cx="2537442" cy="1054432"/>
        </a:xfrm>
        <a:prstGeom prst="rect">
          <a:avLst/>
        </a:prstGeom>
        <a:solidFill>
          <a:schemeClr val="accent1">
            <a:alpha val="37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rPr>
            <a:t>Hybrid Filtering</a:t>
          </a:r>
          <a:endParaRPr lang="en-US" sz="2600" kern="1200" dirty="0">
            <a:solidFill>
              <a:schemeClr val="tx1"/>
            </a:solidFill>
            <a:latin typeface="Apple Chancery" charset="0"/>
            <a:ea typeface="Apple Chancery" charset="0"/>
            <a:cs typeface="Apple Chancery" charset="0"/>
          </a:endParaRPr>
        </a:p>
      </dsp:txBody>
      <dsp:txXfrm>
        <a:off x="6661446" y="1446640"/>
        <a:ext cx="2537442" cy="1054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/>
              <a:t>Recommender Systems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Recommendation Engines 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808" y="1919032"/>
            <a:ext cx="7514391" cy="43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078717" y="2033753"/>
            <a:ext cx="4943394" cy="415770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 </a:t>
            </a:r>
            <a:r>
              <a:rPr lang="en-US" sz="2000" b="1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recommender system</a:t>
            </a:r>
            <a:r>
              <a:rPr lang="en-US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 or a </a:t>
            </a:r>
            <a:r>
              <a:rPr lang="en-US" sz="2000" b="1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recommendation system</a:t>
            </a:r>
            <a:r>
              <a:rPr lang="en-US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 </a:t>
            </a: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is </a:t>
            </a:r>
            <a:r>
              <a:rPr lang="en-US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 subclass of </a:t>
            </a:r>
            <a:r>
              <a:rPr lang="en-US" sz="2000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information filtering system</a:t>
            </a:r>
            <a:r>
              <a:rPr lang="en-US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 that seeks to </a:t>
            </a:r>
            <a:r>
              <a:rPr lang="en-US" sz="2000" b="1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predict the "rating" or "preference" </a:t>
            </a:r>
            <a:r>
              <a:rPr lang="en-US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that a user would give to an </a:t>
            </a: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item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					- Wikipedia</a:t>
            </a:r>
            <a:endPara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1919031"/>
            <a:ext cx="5847919" cy="43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Recommender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9463821"/>
              </p:ext>
            </p:extLst>
          </p:nvPr>
        </p:nvGraphicFramePr>
        <p:xfrm>
          <a:off x="1097280" y="1919032"/>
          <a:ext cx="10058400" cy="3941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57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Based Filtering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73" y="1919032"/>
            <a:ext cx="3686831" cy="398576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921062" y="2131183"/>
            <a:ext cx="3984281" cy="127417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Are based on item features and user preferences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921062" y="3974977"/>
            <a:ext cx="3984281" cy="1274170"/>
          </a:xfrm>
          <a:prstGeom prst="roundRect">
            <a:avLst/>
          </a:prstGeom>
          <a:solidFill>
            <a:srgbClr val="FFC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The system tries to predict based on user’s </a:t>
            </a:r>
            <a:r>
              <a:rPr lang="en-US" b="1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past behavior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72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921062" y="2131183"/>
            <a:ext cx="3984281" cy="127417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Are based on large amount of data collected on many users preferences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921062" y="3974977"/>
            <a:ext cx="3984281" cy="1274170"/>
          </a:xfrm>
          <a:prstGeom prst="roundRect">
            <a:avLst/>
          </a:prstGeom>
          <a:solidFill>
            <a:srgbClr val="FFC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The system tries to predict based on 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user similarity 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and/or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item similarity </a:t>
            </a:r>
            <a:endParaRPr lang="en-US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5" y="2292769"/>
            <a:ext cx="6139148" cy="3364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021" y="5334018"/>
            <a:ext cx="3058510" cy="646331"/>
          </a:xfrm>
          <a:prstGeom prst="rect">
            <a:avLst/>
          </a:prstGeom>
          <a:solidFill>
            <a:srgbClr val="92D050">
              <a:alpha val="33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KNN or Pearson Correlation is used for similarity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Filtering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921062" y="2131183"/>
            <a:ext cx="3984281" cy="127417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Are based on combination of recommendations from both content based and collaborative filtering systems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921062" y="3974977"/>
            <a:ext cx="3984281" cy="1274170"/>
          </a:xfrm>
          <a:prstGeom prst="roundRect">
            <a:avLst/>
          </a:prstGeom>
          <a:solidFill>
            <a:srgbClr val="FFC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Performs better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Overcomes problems such as cold start or  data sparsity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7" y="1919032"/>
            <a:ext cx="5792733" cy="402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Based Filtering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0" y="2048203"/>
            <a:ext cx="6947689" cy="372197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450317" y="2053154"/>
            <a:ext cx="2762166" cy="322829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 Feature Profile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&amp;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 User Profile </a:t>
            </a:r>
          </a:p>
          <a:p>
            <a:pPr algn="ctr"/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Are required to make predictions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1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CBF -  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4" y="3340814"/>
            <a:ext cx="11422635" cy="200681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364829" y="1889412"/>
            <a:ext cx="7935862" cy="96010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Step1 :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Track the Users Engagement with the articles</a:t>
            </a:r>
            <a:endParaRPr lang="en-US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788576" y="3153103"/>
            <a:ext cx="2067093" cy="2194527"/>
          </a:xfrm>
          <a:prstGeom prst="roundRect">
            <a:avLst/>
          </a:prstGeom>
          <a:solidFill>
            <a:srgbClr val="FFFF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8" y="3706543"/>
            <a:ext cx="11170321" cy="198480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122038" y="3886802"/>
            <a:ext cx="1362141" cy="444758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 flipH="1">
            <a:off x="3373820" y="3247696"/>
            <a:ext cx="2433145" cy="830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CBF -  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59421" y="1889413"/>
            <a:ext cx="7841270" cy="72766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Step2 :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Normalize features</a:t>
            </a:r>
            <a:endParaRPr lang="en-US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40164" y="2769129"/>
            <a:ext cx="2133601" cy="478567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1/SQRT(3)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300691" y="3974867"/>
            <a:ext cx="1119352" cy="268014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6197489" y="3142043"/>
            <a:ext cx="4103202" cy="966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CBF -  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59421" y="1889413"/>
            <a:ext cx="7841270" cy="72766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Step3 :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Create User Profiles for each feature</a:t>
            </a:r>
            <a:endParaRPr lang="en-US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9" y="3107787"/>
            <a:ext cx="11814742" cy="27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07087"/>
            <a:ext cx="7233386" cy="43146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86" y="2133107"/>
            <a:ext cx="3324224" cy="35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CBF -  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59421" y="1889413"/>
            <a:ext cx="7841270" cy="72766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Step4 :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Calculate Inverse Document Frequency (IDF)</a:t>
            </a:r>
            <a:endParaRPr lang="en-US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53" y="2769130"/>
            <a:ext cx="7848337" cy="342689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849007" y="5894384"/>
            <a:ext cx="1122753" cy="402713"/>
          </a:xfrm>
          <a:prstGeom prst="roundRect">
            <a:avLst>
              <a:gd name="adj" fmla="val 50000"/>
            </a:avLst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2" idx="2"/>
          </p:cNvCxnSpPr>
          <p:nvPr/>
        </p:nvCxnSpPr>
        <p:spPr>
          <a:xfrm flipH="1">
            <a:off x="6542690" y="5311744"/>
            <a:ext cx="4071831" cy="78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404904" y="3137338"/>
            <a:ext cx="2419234" cy="2174406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Log(10/4) = 0.3979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i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Here we assume there are 10 such articles</a:t>
            </a:r>
            <a:endParaRPr lang="en-US" i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52408" y="5626370"/>
            <a:ext cx="1119352" cy="268014"/>
          </a:xfrm>
          <a:prstGeom prst="roundRect">
            <a:avLst/>
          </a:prstGeom>
          <a:solidFill>
            <a:srgbClr val="00B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3"/>
            <a:endCxn id="12" idx="1"/>
          </p:cNvCxnSpPr>
          <p:nvPr/>
        </p:nvCxnSpPr>
        <p:spPr>
          <a:xfrm flipV="1">
            <a:off x="6971760" y="4224541"/>
            <a:ext cx="2433144" cy="153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4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CBF -  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569779" y="1889413"/>
            <a:ext cx="7730912" cy="60423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Step5 </a:t>
            </a:r>
            <a:r>
              <a:rPr lang="en-US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Use user </a:t>
            </a:r>
            <a:r>
              <a:rPr lang="en-US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profiles </a:t>
            </a: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&amp; </a:t>
            </a:r>
            <a:r>
              <a:rPr lang="en-US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item profiles to create predictions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04" y="2636769"/>
            <a:ext cx="10875445" cy="26749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017986" y="5454870"/>
            <a:ext cx="8282705" cy="756284"/>
          </a:xfrm>
          <a:prstGeom prst="roundRect">
            <a:avLst>
              <a:gd name="adj" fmla="val 0"/>
            </a:avLst>
          </a:prstGeom>
          <a:solidFill>
            <a:srgbClr val="00B0F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Multiply Item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p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rofile with IDF to get weighted article score vector.</a:t>
            </a:r>
          </a:p>
          <a:p>
            <a:pPr algn="ctr"/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Multiply that with user profile to get score for user per article</a:t>
            </a:r>
            <a:endParaRPr lang="en-US" b="1" dirty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49972" y="2830979"/>
            <a:ext cx="5186856" cy="219482"/>
          </a:xfrm>
          <a:prstGeom prst="roundRect">
            <a:avLst/>
          </a:prstGeom>
          <a:solidFill>
            <a:srgbClr val="FFC0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49972" y="5072878"/>
            <a:ext cx="5186856" cy="219482"/>
          </a:xfrm>
          <a:prstGeom prst="roundRect">
            <a:avLst/>
          </a:prstGeom>
          <a:solidFill>
            <a:srgbClr val="FFC0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749972" y="4278170"/>
            <a:ext cx="5186856" cy="219482"/>
          </a:xfrm>
          <a:prstGeom prst="roundRect">
            <a:avLst/>
          </a:prstGeom>
          <a:solidFill>
            <a:srgbClr val="FFC0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299916" y="2801379"/>
            <a:ext cx="1201084" cy="278682"/>
          </a:xfrm>
          <a:prstGeom prst="roundRect">
            <a:avLst/>
          </a:prstGeom>
          <a:solidFill>
            <a:srgbClr val="FFC0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36828" y="4278170"/>
            <a:ext cx="898634" cy="92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36828" y="2940720"/>
            <a:ext cx="867103" cy="138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952593" y="4321231"/>
            <a:ext cx="851338" cy="10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35462" y="3050461"/>
            <a:ext cx="1464454" cy="1227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30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Based Collaborative Filtering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1919032"/>
            <a:ext cx="5386552" cy="403991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90440" y="1824432"/>
            <a:ext cx="5328745" cy="93261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Assume 6 users and 8 item matrix with cells representing ratings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90440" y="2852246"/>
            <a:ext cx="5328745" cy="93261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Active User </a:t>
            </a:r>
            <a:r>
              <a:rPr lang="en-US" dirty="0" err="1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</a:t>
            </a:r>
            <a:r>
              <a:rPr lang="en-US" baseline="-25000" dirty="0" err="1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 has rated item </a:t>
            </a:r>
            <a:r>
              <a:rPr lang="en-US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3,4,6 &amp; 8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. We need to predict ratings for item </a:t>
            </a: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1,2,5 &amp; 7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90440" y="3880060"/>
            <a:ext cx="5328745" cy="144073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We calculate 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user similarity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to get 3 most similar users U</a:t>
            </a:r>
            <a:r>
              <a:rPr lang="en-US" baseline="-25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,U</a:t>
            </a:r>
            <a:r>
              <a:rPr lang="en-US" baseline="-25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3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,U</a:t>
            </a:r>
            <a:r>
              <a:rPr lang="en-US" baseline="-25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Cosine Similarity or Pearson Correlation of given ratings can be used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90440" y="5415995"/>
            <a:ext cx="5328745" cy="85868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Missing Ratings for active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user </a:t>
            </a:r>
            <a:r>
              <a:rPr lang="en-US" dirty="0" err="1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</a:t>
            </a:r>
            <a:r>
              <a:rPr lang="en-US" baseline="-25000" dirty="0" err="1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 are Average of existing ratings of similar users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5931" y="4619297"/>
            <a:ext cx="2396359" cy="268013"/>
          </a:xfrm>
          <a:prstGeom prst="round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3042745" y="4887310"/>
            <a:ext cx="3247695" cy="95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845032" y="4394455"/>
            <a:ext cx="2396359" cy="268013"/>
          </a:xfrm>
          <a:prstGeom prst="roundRect">
            <a:avLst/>
          </a:prstGeom>
          <a:solidFill>
            <a:srgbClr val="92D05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>
            <a:off x="3342290" y="3318554"/>
            <a:ext cx="2948150" cy="114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816366" y="4205750"/>
            <a:ext cx="1994337" cy="1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439104" y="4833076"/>
            <a:ext cx="1371599" cy="19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45032" y="1824432"/>
            <a:ext cx="4237150" cy="85780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Neighborhood Based Approach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5" grpId="0" animBg="1"/>
      <p:bldP spid="13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Based Collaborative Filtering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90440" y="1824432"/>
            <a:ext cx="5328745" cy="93261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Assume 6 users and 8 item matrix with cells representing ratings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90440" y="2852246"/>
            <a:ext cx="5328745" cy="93261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Active User </a:t>
            </a:r>
            <a:r>
              <a:rPr lang="en-US" dirty="0" err="1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</a:t>
            </a:r>
            <a:r>
              <a:rPr lang="en-US" baseline="-25000" dirty="0" err="1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 has rated item </a:t>
            </a:r>
            <a:r>
              <a:rPr lang="en-US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1,5 &amp; 8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. We need to predict ratings for item </a:t>
            </a: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2,3,4,6 &amp; 7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90440" y="3880060"/>
            <a:ext cx="5328745" cy="144073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We calculate </a:t>
            </a:r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item similarity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from the 3 items rated by active user </a:t>
            </a:r>
            <a:r>
              <a:rPr lang="en-US" dirty="0" err="1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</a:t>
            </a:r>
            <a:r>
              <a:rPr lang="en-US" baseline="-25000" dirty="0" err="1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 against all other items</a:t>
            </a:r>
            <a:endParaRPr lang="en-US" baseline="-250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Cosine Similarity or Pearson Correlation can be used again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90440" y="5415995"/>
            <a:ext cx="5328745" cy="85868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Missing Ratings are </a:t>
            </a:r>
            <a:r>
              <a:rPr lang="en-US" dirty="0" err="1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wtd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 average of similar item ratings filtered by a threshold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(2*0 + 4*0.4+5*0.5)/(0+0.4+0.5) = 4.6</a:t>
            </a:r>
            <a:endParaRPr lang="en-US" b="1" dirty="0">
              <a:solidFill>
                <a:srgbClr val="00B05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40081" y="1824432"/>
            <a:ext cx="4237150" cy="85780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Model Based Approach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5" y="2813506"/>
            <a:ext cx="4887592" cy="346117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319752" y="3484179"/>
            <a:ext cx="557478" cy="2096814"/>
          </a:xfrm>
          <a:prstGeom prst="round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761187" y="4162098"/>
            <a:ext cx="2270234" cy="1939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6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25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4465" y="2967335"/>
            <a:ext cx="1903086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91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8986" y="2967335"/>
            <a:ext cx="8214043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Have good rest of weekend!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5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52" y="2530447"/>
            <a:ext cx="9076543" cy="376374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442410" y="1846159"/>
            <a:ext cx="7038473" cy="5186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Traditionally people around us were recommendation engines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2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442410" y="1846159"/>
            <a:ext cx="7038473" cy="5186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Google replaced everyone and recommends everything you ask for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30" y="2585709"/>
            <a:ext cx="5798553" cy="3519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124" y="2963997"/>
            <a:ext cx="1842081" cy="27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2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696454" y="1846159"/>
            <a:ext cx="8325852" cy="5186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Netflix movies you may enjoy:  Replaces friends you might </a:t>
            </a:r>
            <a:r>
              <a:rPr lang="en-US" b="1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have otherwise asked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88" y="2473648"/>
            <a:ext cx="6545180" cy="38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442410" y="1846159"/>
            <a:ext cx="7038473" cy="5186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Facebook: Recommends new Friends you may make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59" y="2473647"/>
            <a:ext cx="4485774" cy="37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442410" y="1846159"/>
            <a:ext cx="7038473" cy="5186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LinkedIn recommends jobs you maybe interested in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01" y="2473648"/>
            <a:ext cx="6384424" cy="37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442410" y="1846159"/>
            <a:ext cx="7038473" cy="5186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Amazon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ecommends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tuff you can buy based on your buying habits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15" y="2479062"/>
            <a:ext cx="8547154" cy="37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442410" y="1846159"/>
            <a:ext cx="7038473" cy="5186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Amazon also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ecommends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tuff you can buy based on others habits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6" y="2781968"/>
            <a:ext cx="10058400" cy="29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7237</TotalTime>
  <Words>490</Words>
  <Application>Microsoft Macintosh PowerPoint</Application>
  <PresentationFormat>Widescreen</PresentationFormat>
  <Paragraphs>106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Apple Chancery</vt:lpstr>
      <vt:lpstr>Calibri</vt:lpstr>
      <vt:lpstr>Calibri Light</vt:lpstr>
      <vt:lpstr>Retrospect</vt:lpstr>
      <vt:lpstr>Recommender Systems</vt:lpstr>
      <vt:lpstr>Recommender Systems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Why Recommendation Engines ?</vt:lpstr>
      <vt:lpstr>Recommender Systems</vt:lpstr>
      <vt:lpstr>Types of Recommender Systems</vt:lpstr>
      <vt:lpstr>Content Based Filtering</vt:lpstr>
      <vt:lpstr>Collaborative Filtering</vt:lpstr>
      <vt:lpstr>Hybrid Filtering</vt:lpstr>
      <vt:lpstr>Content Based Filtering</vt:lpstr>
      <vt:lpstr>CBF -  Example</vt:lpstr>
      <vt:lpstr>CBF -  Example</vt:lpstr>
      <vt:lpstr>CBF -  Example</vt:lpstr>
      <vt:lpstr>CBF -  Example</vt:lpstr>
      <vt:lpstr>CBF -  Example</vt:lpstr>
      <vt:lpstr>User Based Collaborative Filtering</vt:lpstr>
      <vt:lpstr>Item Based Collaborative Filtering</vt:lpstr>
      <vt:lpstr>Recommendation Systems</vt:lpstr>
      <vt:lpstr>Recommendation Systems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199</cp:revision>
  <dcterms:created xsi:type="dcterms:W3CDTF">2017-05-14T13:41:10Z</dcterms:created>
  <dcterms:modified xsi:type="dcterms:W3CDTF">2017-08-11T21:58:25Z</dcterms:modified>
</cp:coreProperties>
</file>